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2603F7-E082-433F-BFEB-B636615F5F82}" v="23" dt="2020-10-04T14:16:25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312603F7-E082-433F-BFEB-B636615F5F82}"/>
    <pc:docChg chg="custSel modSld">
      <pc:chgData name="Jacintha Westerink" userId="c1c74fd5-67fa-43d8-8063-0adb3063a5fc" providerId="ADAL" clId="{312603F7-E082-433F-BFEB-B636615F5F82}" dt="2020-10-04T14:16:25.610" v="58"/>
      <pc:docMkLst>
        <pc:docMk/>
      </pc:docMkLst>
      <pc:sldChg chg="modSp modAnim">
        <pc:chgData name="Jacintha Westerink" userId="c1c74fd5-67fa-43d8-8063-0adb3063a5fc" providerId="ADAL" clId="{312603F7-E082-433F-BFEB-B636615F5F82}" dt="2020-10-04T14:12:37.783" v="3"/>
        <pc:sldMkLst>
          <pc:docMk/>
          <pc:sldMk cId="1413820395" sldId="257"/>
        </pc:sldMkLst>
        <pc:spChg chg="mod">
          <ac:chgData name="Jacintha Westerink" userId="c1c74fd5-67fa-43d8-8063-0adb3063a5fc" providerId="ADAL" clId="{312603F7-E082-433F-BFEB-B636615F5F82}" dt="2020-10-04T14:12:32.033" v="2" actId="6549"/>
          <ac:spMkLst>
            <pc:docMk/>
            <pc:sldMk cId="1413820395" sldId="257"/>
            <ac:spMk id="3" creationId="{13C5F21C-C49B-4CE9-9FF1-2A24D5BFEBB5}"/>
          </ac:spMkLst>
        </pc:spChg>
      </pc:sldChg>
      <pc:sldChg chg="modSp mod modAnim">
        <pc:chgData name="Jacintha Westerink" userId="c1c74fd5-67fa-43d8-8063-0adb3063a5fc" providerId="ADAL" clId="{312603F7-E082-433F-BFEB-B636615F5F82}" dt="2020-10-04T14:16:00.768" v="56"/>
        <pc:sldMkLst>
          <pc:docMk/>
          <pc:sldMk cId="1262131483" sldId="258"/>
        </pc:sldMkLst>
        <pc:spChg chg="mod">
          <ac:chgData name="Jacintha Westerink" userId="c1c74fd5-67fa-43d8-8063-0adb3063a5fc" providerId="ADAL" clId="{312603F7-E082-433F-BFEB-B636615F5F82}" dt="2020-10-04T14:13:10.866" v="16" actId="14100"/>
          <ac:spMkLst>
            <pc:docMk/>
            <pc:sldMk cId="1262131483" sldId="258"/>
            <ac:spMk id="2" creationId="{1DF29E68-03CA-4E2B-B336-ACB112E8863C}"/>
          </ac:spMkLst>
        </pc:spChg>
      </pc:sldChg>
      <pc:sldChg chg="modSp mod modAnim">
        <pc:chgData name="Jacintha Westerink" userId="c1c74fd5-67fa-43d8-8063-0adb3063a5fc" providerId="ADAL" clId="{312603F7-E082-433F-BFEB-B636615F5F82}" dt="2020-10-04T14:14:17.917" v="52"/>
        <pc:sldMkLst>
          <pc:docMk/>
          <pc:sldMk cId="1604006675" sldId="259"/>
        </pc:sldMkLst>
        <pc:spChg chg="mod">
          <ac:chgData name="Jacintha Westerink" userId="c1c74fd5-67fa-43d8-8063-0adb3063a5fc" providerId="ADAL" clId="{312603F7-E082-433F-BFEB-B636615F5F82}" dt="2020-10-04T14:13:35.560" v="47" actId="20577"/>
          <ac:spMkLst>
            <pc:docMk/>
            <pc:sldMk cId="1604006675" sldId="259"/>
            <ac:spMk id="3" creationId="{BD10349A-F49D-4D55-B555-C2F21D632EF9}"/>
          </ac:spMkLst>
        </pc:spChg>
      </pc:sldChg>
      <pc:sldChg chg="modSp mod modAnim">
        <pc:chgData name="Jacintha Westerink" userId="c1c74fd5-67fa-43d8-8063-0adb3063a5fc" providerId="ADAL" clId="{312603F7-E082-433F-BFEB-B636615F5F82}" dt="2020-10-04T14:15:39.861" v="53"/>
        <pc:sldMkLst>
          <pc:docMk/>
          <pc:sldMk cId="3015162166" sldId="260"/>
        </pc:sldMkLst>
        <pc:spChg chg="mod">
          <ac:chgData name="Jacintha Westerink" userId="c1c74fd5-67fa-43d8-8063-0adb3063a5fc" providerId="ADAL" clId="{312603F7-E082-433F-BFEB-B636615F5F82}" dt="2020-10-04T14:13:41.135" v="48" actId="6549"/>
          <ac:spMkLst>
            <pc:docMk/>
            <pc:sldMk cId="3015162166" sldId="260"/>
            <ac:spMk id="2" creationId="{6475C1A2-3FA6-46F3-A6B1-B7FA7148FCD2}"/>
          </ac:spMkLst>
        </pc:spChg>
        <pc:spChg chg="mod">
          <ac:chgData name="Jacintha Westerink" userId="c1c74fd5-67fa-43d8-8063-0adb3063a5fc" providerId="ADAL" clId="{312603F7-E082-433F-BFEB-B636615F5F82}" dt="2020-10-04T14:13:48.980" v="49" actId="1076"/>
          <ac:spMkLst>
            <pc:docMk/>
            <pc:sldMk cId="3015162166" sldId="260"/>
            <ac:spMk id="3" creationId="{A9159D7E-2A8C-4B2A-8924-40679F34ADD2}"/>
          </ac:spMkLst>
        </pc:spChg>
      </pc:sldChg>
      <pc:sldChg chg="modAnim">
        <pc:chgData name="Jacintha Westerink" userId="c1c74fd5-67fa-43d8-8063-0adb3063a5fc" providerId="ADAL" clId="{312603F7-E082-433F-BFEB-B636615F5F82}" dt="2020-10-04T14:16:12.113" v="57"/>
        <pc:sldMkLst>
          <pc:docMk/>
          <pc:sldMk cId="1813199354" sldId="261"/>
        </pc:sldMkLst>
      </pc:sldChg>
      <pc:sldChg chg="modAnim">
        <pc:chgData name="Jacintha Westerink" userId="c1c74fd5-67fa-43d8-8063-0adb3063a5fc" providerId="ADAL" clId="{312603F7-E082-433F-BFEB-B636615F5F82}" dt="2020-10-04T14:16:25.610" v="58"/>
        <pc:sldMkLst>
          <pc:docMk/>
          <pc:sldMk cId="4249606675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62CEF-EF56-4171-800F-645833D4F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BE81EE-4A7F-46F7-9D35-856F01D3A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4C8AE0-673F-4450-A8FA-42402CE2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B11A18-F015-426D-94EB-56BAE51C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D5D115-F557-47CB-AF83-4A66D62C1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484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E6B3A-3DD4-4D5F-A171-12A3B5A2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BBFB0C9-59D8-40D2-9231-E1BB56071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82C4A2-E08B-47D2-874C-E23241871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262EB4-073F-4B60-A5BC-02548239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A26A3A-6D62-4403-A5CF-28AC19FC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78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71B2038-FD67-4639-BCD2-ADB17CDEB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C4C88E-6526-44D5-AE05-63FE820E1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206CA9-6436-46E0-8AD9-012AE850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65EC52-3E8F-4A3B-A521-9FE20A27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EF38A7-7A4C-4A08-A9A9-9E250B5F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89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22168-D4BA-4E2C-80BB-3346A16E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D84DD9-578A-415D-A582-9FFF7F65D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770A35-D394-4576-B8C5-CF523E66A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7C1924-4640-4E78-974C-0BB3C6CB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2A1A2A-A7CD-4D2A-9F82-A7FEC29F0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67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A4A3F-21B7-42FD-BF91-005EF545C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28C1EB-23AE-49C6-81FE-2154CCB92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E6EF36-7927-4BB0-84D1-EA1CB452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3F7A92-0F66-483A-BE29-B8D9E503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796D5D-2181-4166-9C68-1F5C5978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29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606D8-839F-4BBD-A9FB-58074D2D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76CAAC-A0AB-43A9-8368-5B4350348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5CFC66-5813-4F6F-B8F0-FF52D3956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67A63D-0113-4F91-932F-615B1F786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6AA8FE-35BA-4821-998A-D7A5AEAE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FF0881-3AC5-4158-AD7F-73FA3F12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83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F9436-4D39-4096-9341-ECF8BF3F9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63BF51-A418-4BFB-B0A2-7F7B40A44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9771C4-468D-4B06-A559-9BD35142D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93FE89-CDAC-4901-873F-E2122235E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0FA6846-CDA2-465A-88EC-04B46DA92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4FC1567-ECCC-445D-A8C9-4EF7F73E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03DE636-19B6-48BD-9144-CE752615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A142620-DF17-4968-AFF3-63F705CD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62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C8C30-3CEE-4F87-8394-619A721F3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B1C543E-DDAA-41D9-8413-A3A8704D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5B48D24-F677-4479-8DFD-31895E3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B16A13D-6FE1-4439-8E1A-B4F83FB9B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83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E49171F-01B3-464A-A983-F12D22D50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4A764D4-A658-43E6-BE71-6EFFD525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169A116-A0C7-4CD4-97BF-C84BB861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32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993FB2-934C-4FA0-9CB6-14F0CEA4C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15361C-1D7F-48B4-8DBE-1CE029992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3A26EC-198C-43A0-8467-382D2D98D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CBA1D8C-F85F-40BB-A9CD-CBBF48CBF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AC53B0-FC72-4DCF-8289-D84F5679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55E606-885B-4BBF-9184-B47CF6A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63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8E8FD9-4279-4F77-9F37-01F6F801F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08D5C2C-009F-46BD-85D3-97B2A170E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2807B2-B5D4-48CD-9C90-6D7B6F9E1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030BB1-3EE3-4A6D-9755-27C53032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0EB9B81-0D48-465B-862D-05C035B8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1FD997-A8FA-4E71-910C-C32E22EE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86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6517484-D7A8-4EE7-AE6B-72CDC18B3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044D19-C29A-47EF-9F70-B14DD26FC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9A18E8-08C4-4487-BC1A-DC95B760F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56858-BD07-4E93-945F-2FBA9CCABE6A}" type="datetimeFigureOut">
              <a:rPr lang="nl-NL" smtClean="0"/>
              <a:t>4-10-2020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53CEE7-3D51-4ACA-BD4D-6A1936FD0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B44276-F520-4ED9-B374-3C695A187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70760-7EAC-44B4-9977-264620290B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45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etz.nl/bloemen-en-planten?referrer=google_brand_bedrijfsnaam&amp;utm_source=google&amp;utm_medium=" TargetMode="External"/><Relationship Id="rId2" Type="http://schemas.openxmlformats.org/officeDocument/2006/relationships/hyperlink" Target="https://www.youtube.com/watch?v=hLoV7SwK4g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pbloemen.nl/" TargetMode="External"/><Relationship Id="rId4" Type="http://schemas.openxmlformats.org/officeDocument/2006/relationships/hyperlink" Target="https://www.youtube.com/watch?v=PrtURaqta_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4HzsVbUVrc" TargetMode="External"/><Relationship Id="rId2" Type="http://schemas.openxmlformats.org/officeDocument/2006/relationships/hyperlink" Target="https://www.youtube.com/watch?v=b6dkXIW_6l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roflorist.nl/?gclid=CjwKCAiA8K7uBRBBEiwACOm4dx674oWYWZL6cFqRF0Q_kAb17gXHnJ6Z68hV9Os38Rby0KsyHGViYBoCQFYQAvD_BwE&amp;gclsrc=aw.ds" TargetMode="External"/><Relationship Id="rId4" Type="http://schemas.openxmlformats.org/officeDocument/2006/relationships/hyperlink" Target="https://www.youtube.com/channel/UCqlP6py_UiRoInUtHaxi47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E4E3B-B6E0-4366-896F-659D8CCDA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nl-NL" sz="4800" b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Bedrijfsvoering</a:t>
            </a:r>
            <a:endParaRPr lang="nl-NL" sz="480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EBAB84E-6500-4AC2-B2B9-F1EA875FF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nl-NL" sz="200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D4EECF-A1AE-4C77-867B-FB45ACCF7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nl-NL" dirty="0"/>
              <a:t>Wat wordt bedoeld met bedrijfsvoering?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C5F21C-C49B-4CE9-9FF1-2A24D5BFE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079" y="1933956"/>
            <a:ext cx="8348487" cy="4681728"/>
          </a:xfrm>
        </p:spPr>
        <p:txBody>
          <a:bodyPr anchor="t"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l-NL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Alles wat een bedrijf doet om de klanten tevreden te houden.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endParaRPr lang="nl-NL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Heeft vooral te maken met de zakelijke kant van het bedrijf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nl-NL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nl-NL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wetgeving, 			- service,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nl-NL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advertenties,		- 6P’s,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nl-NL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bedrijfsformule, 		- aanbiedingen,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nl-NL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inkoop/verkoop, 		- verzendorganisaties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nl-NL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kosten/baten/winst, 		</a:t>
            </a:r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41382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29E68-03CA-4E2B-B336-ACB112E88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938562" cy="118872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 kunnen consumenten bloemen kopen?</a:t>
            </a:r>
            <a:endParaRPr lang="nl-NL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973CD6-039E-4480-9D21-7BED6669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2259" y="2740130"/>
            <a:ext cx="6489207" cy="3433953"/>
          </a:xfrm>
        </p:spPr>
        <p:txBody>
          <a:bodyPr anchor="t"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Winkel (detailhandel),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webwinkel,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kweker,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markt 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26213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BFE1B-FA18-485C-AB92-414AC634C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nl-NL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kunnen consumenten doen als zij bloemen in een andere plaats willen laten bezorgen?</a:t>
            </a:r>
            <a:endParaRPr lang="nl-NL" sz="370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10349A-F49D-4D55-B555-C2F21D632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4479" y="2524125"/>
            <a:ext cx="8196087" cy="4200525"/>
          </a:xfrm>
        </p:spPr>
        <p:txBody>
          <a:bodyPr anchor="t"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Naar bloemist in de plaats bellen + bestellen                             (op rekening of telebankieren vooraf)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Naar webwinkel</a:t>
            </a:r>
          </a:p>
          <a:p>
            <a:pPr marL="342900" indent="-342900">
              <a:buFont typeface="Calibri" panose="020F0502020204030204" pitchFamily="34" charset="0"/>
              <a:buChar char="-"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Naar eigen “vaste” bloemenwinkel en via verzendorganisatie bezorgen </a:t>
            </a:r>
          </a:p>
          <a:p>
            <a:pPr marL="0" lvl="0" indent="0">
              <a:buNone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00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5C1A2-3FA6-46F3-A6B1-B7FA7148F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0" y="365760"/>
            <a:ext cx="9020316" cy="1188720"/>
          </a:xfrm>
        </p:spPr>
        <p:txBody>
          <a:bodyPr>
            <a:normAutofit fontScale="90000"/>
          </a:bodyPr>
          <a:lstStyle/>
          <a:p>
            <a:r>
              <a:rPr lang="nl-NL" dirty="0"/>
              <a:t>Voorbeelden van Webwinkels 								(bloemenbranche)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159D7E-2A8C-4B2A-8924-40679F34A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5813" y="2357247"/>
            <a:ext cx="9367204" cy="4041648"/>
          </a:xfrm>
        </p:spPr>
        <p:txBody>
          <a:bodyPr anchor="t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Bloomon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https://www.youtube.com/watch?v=hLoV7SwK4gw</a:t>
            </a:r>
            <a:r>
              <a:rPr lang="en-US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greetz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https://www.greetz.nl/bloemen-en-planten?referrer=google_brand_bedrijfsnaam&amp;utm_source=google&amp;utm_medium=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boeketcadeau.nl  </a:t>
            </a:r>
            <a:r>
              <a:rPr lang="nl-NL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https://www.youtube.com/watch?v=PrtURaqta_w</a:t>
            </a: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Topbloemen  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https://topbloemen.nl/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01516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A72712-0535-4DA9-8DE9-1C83B7A2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040" y="365760"/>
            <a:ext cx="9049526" cy="1188720"/>
          </a:xfrm>
        </p:spPr>
        <p:txBody>
          <a:bodyPr>
            <a:normAutofit/>
          </a:bodyPr>
          <a:lstStyle/>
          <a:p>
            <a:r>
              <a:rPr lang="nl-NL" dirty="0"/>
              <a:t>Voorbeelden verzendorganisaties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605933-1B49-487F-8875-E429DACB8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Fleurop  </a:t>
            </a:r>
            <a:r>
              <a:rPr lang="nl-NL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https://www.youtube.com/watch?v=b6dkXIW_6l0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fleurop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valentijn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https://www.youtube.com/watch?v=O4HzsVbUVrc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Bloemen  </a:t>
            </a:r>
            <a:r>
              <a:rPr lang="en-US" sz="2400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https://www.youtube.com/channel/UCqlP6py_UiRoInUtHaxi47g</a:t>
            </a:r>
            <a:endParaRPr lang="nl-NL" sz="2400" dirty="0">
              <a:solidFill>
                <a:schemeClr val="accent1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euroflorist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https://www.euroflorist.nl/?gclid=CjwKCAiA8K7uBRBBEiwACOm4dx674oWYWZL6cFqRF0Q_kAb17gXHnJ6Z68hV9Os38Rby0KsyHGViYBoCQFYQAvD_BwE&amp;gclsrc=aw.ds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1319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1A5A2-D7B9-4C5F-B9B1-0370FF34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r>
              <a:rPr lang="nl-NL" dirty="0"/>
              <a:t>Bespreek onderstaande punten in 2-tallen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09BECB-76CE-46DD-9919-F06950D3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100" y="1710612"/>
            <a:ext cx="9256467" cy="5071188"/>
          </a:xfrm>
        </p:spPr>
        <p:txBody>
          <a:bodyPr anchor="t">
            <a:normAutofit fontScale="85000" lnSpcReduction="2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 je altijd lid worden van een verzendorganisatie of kan een bloemist gewoon mailen/bellen voor een bestelling?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Waarom zou een bloemist eventueel lid worden van een verzendorganisatie?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voordelen van een verzendorganisatie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nadelen van een verzendorganisatie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Waarom zou een consument kiezen voor bestellen via bloemist / verzendorganisatie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gaat de betaling van een bestelling via een verzendorganisatie?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kan een verzendorganisatie doen om te zorgen voor een goede kwaliteitsgarantie?</a:t>
            </a:r>
          </a:p>
        </p:txBody>
      </p:sp>
    </p:spTree>
    <p:extLst>
      <p:ext uri="{BB962C8B-B14F-4D97-AF65-F5344CB8AC3E}">
        <p14:creationId xmlns:p14="http://schemas.microsoft.com/office/powerpoint/2010/main" val="424960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368</Words>
  <Application>Microsoft Office PowerPoint</Application>
  <PresentationFormat>Breedbeeld</PresentationFormat>
  <Paragraphs>44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Bedrijfsvoering</vt:lpstr>
      <vt:lpstr>Wat wordt bedoeld met bedrijfsvoering?</vt:lpstr>
      <vt:lpstr>Waar kunnen consumenten bloemen kopen?</vt:lpstr>
      <vt:lpstr>Wat kunnen consumenten doen als zij bloemen in een andere plaats willen laten bezorgen?</vt:lpstr>
      <vt:lpstr>Voorbeelden van Webwinkels         (bloemenbranche)</vt:lpstr>
      <vt:lpstr>Voorbeelden verzendorganisaties</vt:lpstr>
      <vt:lpstr>Bespreek onderstaande punten in 2-tallen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Bedrijfsvoering</dc:title>
  <dc:creator>Jacintha Westerink</dc:creator>
  <cp:lastModifiedBy>Jacintha Westerink</cp:lastModifiedBy>
  <cp:revision>1</cp:revision>
  <dcterms:created xsi:type="dcterms:W3CDTF">2020-10-04T14:09:54Z</dcterms:created>
  <dcterms:modified xsi:type="dcterms:W3CDTF">2020-10-04T14:16:32Z</dcterms:modified>
</cp:coreProperties>
</file>